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62" r:id="rId4"/>
    <p:sldId id="259" r:id="rId5"/>
    <p:sldId id="263" r:id="rId6"/>
    <p:sldId id="260" r:id="rId7"/>
    <p:sldId id="257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925B"/>
    <a:srgbClr val="996633"/>
    <a:srgbClr val="FF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921" autoAdjust="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8A6ED-058E-46B3-B17F-CDD96D3DDCF2}" type="datetimeFigureOut">
              <a:rPr lang="hr-HR" smtClean="0"/>
              <a:t>27.1.2015.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CFFC6-6B0E-4998-AE6A-220A72F86E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81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Ubaci</a:t>
            </a:r>
            <a:r>
              <a:rPr lang="hr-HR" baseline="0" dirty="0" smtClean="0"/>
              <a:t> video zapis: Psalam 23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CFFC6-6B0E-4998-AE6A-220A72F86E0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0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Trenutni</a:t>
            </a:r>
            <a:r>
              <a:rPr lang="hr-HR" baseline="0" dirty="0" smtClean="0"/>
              <a:t> i slijedeći slajd spadaju u motivaciju. Osobno bih za motivaciju izabrao POGODI TKO SAM. Dakako, moguće je koristiti obje motivacije, neka svaki učitelj prema djeci s kojom radi sam procijeni.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CFFC6-6B0E-4998-AE6A-220A72F86E0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16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Ukoliko učenici ne pogode traženi pojam, treba im dodati još koji podatak koji će ih jasnije usmjeriti prema rješenju kao npr. Svakodnevno</a:t>
            </a:r>
            <a:r>
              <a:rPr lang="hr-HR" baseline="0" dirty="0" smtClean="0"/>
              <a:t> sam prisutna u školi, na početku vjeronaučnog sata….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CFFC6-6B0E-4998-AE6A-220A72F86E0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204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Molitva za kraj.</a:t>
            </a:r>
            <a:r>
              <a:rPr lang="hr-HR" baseline="0" dirty="0" smtClean="0"/>
              <a:t> Zamoliti djecu za sabranost i pozornost, neka si </a:t>
            </a:r>
            <a:r>
              <a:rPr lang="hr-HR" baseline="0" dirty="0" err="1" smtClean="0"/>
              <a:t>posvjeste</a:t>
            </a:r>
            <a:r>
              <a:rPr lang="hr-HR" baseline="0" dirty="0" smtClean="0"/>
              <a:t> Isusovu prisutnost i nastave otkrivati i učiti iz njegove molitve, neka iz sadržaja molitve prepoznaju koliko ih Isus ljubi. Umjesto ove molitve možda bi još bolje bilo za kraj izmoliti Očenaš pjevanjem-slijedeći slajd. Osim toga, moguće je zaključiti sat i molitvama koje su učenici pisali u aktualizaciji.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CFFC6-6B0E-4998-AE6A-220A72F86E0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83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6DF8-61D9-4877-AB68-870AD96BACAD}" type="datetimeFigureOut">
              <a:rPr lang="hr-HR" smtClean="0"/>
              <a:t>27.1.2015.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EB5-A3E8-487D-947C-A1238807ED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914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6DF8-61D9-4877-AB68-870AD96BACAD}" type="datetimeFigureOut">
              <a:rPr lang="hr-HR" smtClean="0"/>
              <a:t>27.1.2015.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EB5-A3E8-487D-947C-A1238807ED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1653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6DF8-61D9-4877-AB68-870AD96BACAD}" type="datetimeFigureOut">
              <a:rPr lang="hr-HR" smtClean="0"/>
              <a:t>27.1.2015.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EB5-A3E8-487D-947C-A1238807ED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026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6DF8-61D9-4877-AB68-870AD96BACAD}" type="datetimeFigureOut">
              <a:rPr lang="hr-HR" smtClean="0"/>
              <a:t>27.1.2015.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EB5-A3E8-487D-947C-A1238807ED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3745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6DF8-61D9-4877-AB68-870AD96BACAD}" type="datetimeFigureOut">
              <a:rPr lang="hr-HR" smtClean="0"/>
              <a:t>27.1.2015.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EB5-A3E8-487D-947C-A1238807ED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8942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6DF8-61D9-4877-AB68-870AD96BACAD}" type="datetimeFigureOut">
              <a:rPr lang="hr-HR" smtClean="0"/>
              <a:t>27.1.2015.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EB5-A3E8-487D-947C-A1238807ED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269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6DF8-61D9-4877-AB68-870AD96BACAD}" type="datetimeFigureOut">
              <a:rPr lang="hr-HR" smtClean="0"/>
              <a:t>27.1.2015.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EB5-A3E8-487D-947C-A1238807ED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244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6DF8-61D9-4877-AB68-870AD96BACAD}" type="datetimeFigureOut">
              <a:rPr lang="hr-HR" smtClean="0"/>
              <a:t>27.1.2015.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EB5-A3E8-487D-947C-A1238807ED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2034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6DF8-61D9-4877-AB68-870AD96BACAD}" type="datetimeFigureOut">
              <a:rPr lang="hr-HR" smtClean="0"/>
              <a:t>27.1.2015.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EB5-A3E8-487D-947C-A1238807ED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6373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6DF8-61D9-4877-AB68-870AD96BACAD}" type="datetimeFigureOut">
              <a:rPr lang="hr-HR" smtClean="0"/>
              <a:t>27.1.2015.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EB5-A3E8-487D-947C-A1238807ED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4458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6DF8-61D9-4877-AB68-870AD96BACAD}" type="datetimeFigureOut">
              <a:rPr lang="hr-HR" smtClean="0"/>
              <a:t>27.1.2015.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EB5-A3E8-487D-947C-A1238807ED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322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F6DF8-61D9-4877-AB68-870AD96BACAD}" type="datetimeFigureOut">
              <a:rPr lang="hr-HR" smtClean="0"/>
              <a:t>27.1.2015.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EEB5-A3E8-487D-947C-A1238807ED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986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9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006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484791"/>
              </p:ext>
            </p:extLst>
          </p:nvPr>
        </p:nvGraphicFramePr>
        <p:xfrm>
          <a:off x="180304" y="225028"/>
          <a:ext cx="8809149" cy="6471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1245"/>
                <a:gridCol w="1841679"/>
                <a:gridCol w="1996225"/>
              </a:tblGrid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Gospodin je pastir moj:</a:t>
                      </a:r>
                    </a:p>
                  </a:txBody>
                  <a:tcPr marL="68580" marR="68580" marT="0" marB="0" anchor="ctr"/>
                </a:tc>
                <a:tc rowSpan="17">
                  <a:txBody>
                    <a:bodyPr/>
                    <a:lstStyle/>
                    <a:p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zaštita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 u čemu ja ne oskudijevam;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blagoslov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poljanama zelenim on mi daje odmora.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odgoj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vrutke me </a:t>
                      </a:r>
                      <a:r>
                        <a:rPr lang="hr-H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tihane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vodi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izobilje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krijepi dušu moju.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sigurnost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Stazama pravim on me upravlja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posvećenje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 imena mojega.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vodstvo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 da mi je i dolinom smrti proći,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osvježenje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zla se ja ne bojim,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nada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jer si ti sa mnom.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vječnost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Tvoj štap i palica tvoja utjeha su meni.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ozdravljenje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Trpezu preda mnom prostireš na oči dušmanima mojim.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počinak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Uljem mi glavu mažeš,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ispunjenost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čaša se moja prelijeva.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svrha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Dobrota i milost pratit će mene sve dane života moga.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povezanost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tvome ću domu prebivati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vjernost</a:t>
                      </a:r>
                    </a:p>
                  </a:txBody>
                  <a:tcPr marL="68580" marR="68580" marT="0" marB="0" anchor="ctr"/>
                </a:tc>
              </a:tr>
              <a:tr h="38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kroz dane mnoge.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kušnja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5151549" y="425003"/>
            <a:ext cx="1841679" cy="535761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151549" y="785611"/>
            <a:ext cx="1841679" cy="4250028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151549" y="1171977"/>
            <a:ext cx="1841679" cy="34515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51549" y="1571223"/>
            <a:ext cx="1841679" cy="153258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51549" y="1944710"/>
            <a:ext cx="1841679" cy="23310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51549" y="2331076"/>
            <a:ext cx="1841679" cy="39924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51549" y="2717442"/>
            <a:ext cx="1841679" cy="265304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51549" y="3103808"/>
            <a:ext cx="1841679" cy="3438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151549" y="425003"/>
            <a:ext cx="1841679" cy="30651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151549" y="3812146"/>
            <a:ext cx="1841679" cy="236971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51549" y="1171977"/>
            <a:ext cx="1841679" cy="31038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151549" y="3490175"/>
            <a:ext cx="1841679" cy="1133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151549" y="2331076"/>
            <a:ext cx="1841679" cy="270456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151549" y="1571223"/>
            <a:ext cx="1841679" cy="379926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151549" y="785611"/>
            <a:ext cx="1841679" cy="49970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151549" y="1944710"/>
            <a:ext cx="1841679" cy="4237149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151549" y="3812146"/>
            <a:ext cx="1841679" cy="2730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938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851" r="19116"/>
          <a:stretch/>
        </p:blipFill>
        <p:spPr>
          <a:xfrm>
            <a:off x="793352" y="4863121"/>
            <a:ext cx="1228864" cy="18403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7968" y="144584"/>
            <a:ext cx="5233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800" b="1" dirty="0"/>
              <a:t>POGODI TKO SAM…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744" y="954282"/>
            <a:ext cx="85954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/>
              <a:t>• svaki </a:t>
            </a:r>
            <a:r>
              <a:rPr lang="hr-HR" sz="2000" b="1" dirty="0"/>
              <a:t>me vjernik posjeduje i ja sam njegovo najbolje oruđe ili oružje.</a:t>
            </a:r>
          </a:p>
          <a:p>
            <a:r>
              <a:rPr lang="hr-HR" sz="2000" b="1" dirty="0" smtClean="0"/>
              <a:t>• radim </a:t>
            </a:r>
            <a:r>
              <a:rPr lang="hr-HR" sz="2000" b="1" dirty="0"/>
              <a:t>ujutro, u podne, navečer, ma ja radim cijeli dan, od 0 do 24 sata.</a:t>
            </a:r>
          </a:p>
          <a:p>
            <a:r>
              <a:rPr lang="hr-HR" sz="2000" b="1" dirty="0" smtClean="0"/>
              <a:t>• govorim </a:t>
            </a:r>
            <a:r>
              <a:rPr lang="hr-HR" sz="2000" b="1" dirty="0"/>
              <a:t>svim jezicima svijeta, verbalnim ili neverbalnim, jezikom gluhonijemih pa znam čak i jezike kojima se više ne govori, koji su izumrli.</a:t>
            </a:r>
          </a:p>
          <a:p>
            <a:r>
              <a:rPr lang="hr-HR" sz="2000" b="1" dirty="0" smtClean="0"/>
              <a:t>• iako </a:t>
            </a:r>
            <a:r>
              <a:rPr lang="hr-HR" sz="2000" b="1" dirty="0"/>
              <a:t>sam sposobna učiniti najčudesnije stvari ne volim se hvaliti jer sam po naravi ponizna.</a:t>
            </a:r>
          </a:p>
          <a:p>
            <a:r>
              <a:rPr lang="hr-HR" sz="2000" b="1" dirty="0" smtClean="0"/>
              <a:t>• preko </a:t>
            </a:r>
            <a:r>
              <a:rPr lang="hr-HR" sz="2000" b="1" dirty="0"/>
              <a:t>mene čovjek može postići ozdravljenje, može pronaći mir i sigurnost, može dobiti zaštitu, osvježenje i blagoslov, ukratko, preko mene čovjek može ostvariti sve svoje želje.</a:t>
            </a:r>
          </a:p>
          <a:p>
            <a:r>
              <a:rPr lang="hr-HR" sz="2000" b="1" dirty="0" smtClean="0"/>
              <a:t>• ja </a:t>
            </a:r>
            <a:r>
              <a:rPr lang="hr-HR" sz="2000" b="1" dirty="0"/>
              <a:t>sam poput mobitela koji spaja dvije osobe, osim što moja veza ili signal s drugom osobom nikad  ne pukne, nema šumova, ne trebam bateriju i odašiljače i imam doživotnu garanciju.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133" y="4325083"/>
            <a:ext cx="1434986" cy="2501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096" y="165883"/>
            <a:ext cx="1058053" cy="1063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9825" y="5367818"/>
            <a:ext cx="2223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b="1" dirty="0" smtClean="0"/>
              <a:t>JA SAM </a:t>
            </a:r>
            <a:endParaRPr lang="hr-HR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66331" y="5367818"/>
            <a:ext cx="2572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b="1" dirty="0" smtClean="0">
                <a:solidFill>
                  <a:srgbClr val="FF0000"/>
                </a:solidFill>
              </a:rPr>
              <a:t>M</a:t>
            </a:r>
            <a:r>
              <a:rPr lang="hr-HR" sz="4800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hr-HR" sz="4800" b="1" dirty="0" smtClean="0">
                <a:solidFill>
                  <a:srgbClr val="FFC000"/>
                </a:solidFill>
              </a:rPr>
              <a:t>L</a:t>
            </a:r>
            <a:r>
              <a:rPr lang="hr-HR" sz="4800" b="1" dirty="0" smtClean="0"/>
              <a:t>I</a:t>
            </a:r>
            <a:r>
              <a:rPr lang="hr-HR" sz="48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hr-HR" sz="4800" b="1" dirty="0" smtClean="0">
                <a:solidFill>
                  <a:srgbClr val="FF0066"/>
                </a:solidFill>
              </a:rPr>
              <a:t>V</a:t>
            </a:r>
            <a:r>
              <a:rPr lang="hr-HR" sz="4800" b="1" dirty="0" smtClean="0">
                <a:solidFill>
                  <a:srgbClr val="7030A0"/>
                </a:solidFill>
              </a:rPr>
              <a:t>A</a:t>
            </a:r>
            <a:endParaRPr lang="hr-HR" sz="4800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81" y="323947"/>
            <a:ext cx="466874" cy="4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83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1759575" y="0"/>
            <a:ext cx="7886700" cy="1133341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72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Isus nas uči moliti</a:t>
            </a:r>
            <a:endParaRPr lang="hr-HR" sz="7200" b="1" dirty="0">
              <a:ln/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636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60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016" y="0"/>
            <a:ext cx="87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Napiši osobnu molitvu Isusu satkanu od četiri zlatne riječi molitve: hvala, oprosti, molim i slava.</a:t>
            </a:r>
            <a:endParaRPr lang="hr-HR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6105">
            <a:off x="3629074" y="3151162"/>
            <a:ext cx="2977997" cy="33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49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7" y="2553487"/>
            <a:ext cx="3979285" cy="43045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060" y="206062"/>
            <a:ext cx="4572000" cy="64633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hr-HR" b="1" dirty="0"/>
              <a:t>Isusova svećenička molitva </a:t>
            </a:r>
            <a:r>
              <a:rPr lang="hr-HR" b="1" dirty="0" err="1"/>
              <a:t>Iv</a:t>
            </a:r>
            <a:r>
              <a:rPr lang="hr-HR" b="1" dirty="0"/>
              <a:t> 17, 1-26</a:t>
            </a:r>
          </a:p>
          <a:p>
            <a:r>
              <a:rPr lang="hr-HR" dirty="0"/>
              <a:t>To Isus doreče, a onda podiže oči k nebu i progovori:</a:t>
            </a:r>
          </a:p>
          <a:p>
            <a:r>
              <a:rPr lang="hr-HR" dirty="0"/>
              <a:t>»Oče, došao je čas:</a:t>
            </a:r>
          </a:p>
          <a:p>
            <a:r>
              <a:rPr lang="hr-HR" dirty="0"/>
              <a:t>proslavi Sina svoga</a:t>
            </a:r>
          </a:p>
          <a:p>
            <a:r>
              <a:rPr lang="hr-HR" dirty="0"/>
              <a:t>da Sin proslavi tebe</a:t>
            </a:r>
          </a:p>
          <a:p>
            <a:r>
              <a:rPr lang="hr-HR" dirty="0"/>
              <a:t>2i da vlašću</a:t>
            </a:r>
          </a:p>
          <a:p>
            <a:r>
              <a:rPr lang="hr-HR" dirty="0"/>
              <a:t>koju si mu dao nad svakim tijelom</a:t>
            </a:r>
          </a:p>
          <a:p>
            <a:r>
              <a:rPr lang="hr-HR" dirty="0"/>
              <a:t>dade život vječni svima koje si mu dao.</a:t>
            </a:r>
          </a:p>
          <a:p>
            <a:r>
              <a:rPr lang="hr-HR" dirty="0"/>
              <a:t>3A ovo je život vječni:</a:t>
            </a:r>
          </a:p>
          <a:p>
            <a:r>
              <a:rPr lang="hr-HR" dirty="0"/>
              <a:t>da upoznaju tebe,</a:t>
            </a:r>
          </a:p>
          <a:p>
            <a:r>
              <a:rPr lang="hr-HR" dirty="0"/>
              <a:t>jedinoga istinskog Boga,</a:t>
            </a:r>
          </a:p>
          <a:p>
            <a:r>
              <a:rPr lang="hr-HR" dirty="0"/>
              <a:t>i koga si poslao – Isusa Krista.</a:t>
            </a:r>
          </a:p>
          <a:p>
            <a:r>
              <a:rPr lang="hr-HR" dirty="0"/>
              <a:t>4Ja tebe proslavih na zemlji</a:t>
            </a:r>
          </a:p>
          <a:p>
            <a:r>
              <a:rPr lang="hr-HR" dirty="0"/>
              <a:t>dovršivši djelo</a:t>
            </a:r>
          </a:p>
          <a:p>
            <a:r>
              <a:rPr lang="hr-HR" dirty="0"/>
              <a:t>koje si mi dao izvršiti.</a:t>
            </a:r>
          </a:p>
          <a:p>
            <a:r>
              <a:rPr lang="hr-HR" dirty="0"/>
              <a:t>5A sada ti, Oče, proslavi mene kod sebe</a:t>
            </a:r>
          </a:p>
          <a:p>
            <a:r>
              <a:rPr lang="hr-HR" dirty="0"/>
              <a:t>onom slavom koju </a:t>
            </a:r>
            <a:r>
              <a:rPr lang="hr-HR" dirty="0" err="1"/>
              <a:t>imadoh</a:t>
            </a:r>
            <a:r>
              <a:rPr lang="hr-HR" dirty="0"/>
              <a:t> kod tebe</a:t>
            </a:r>
          </a:p>
          <a:p>
            <a:r>
              <a:rPr lang="hr-HR" dirty="0"/>
              <a:t>prije negoli je svijeta bilo</a:t>
            </a:r>
            <a:r>
              <a:rPr lang="hr-HR" dirty="0" smtClean="0"/>
              <a:t>.</a:t>
            </a:r>
          </a:p>
          <a:p>
            <a:r>
              <a:rPr lang="hr-HR" dirty="0"/>
              <a:t>6Objavio sam ime tvoje ljudima</a:t>
            </a:r>
          </a:p>
          <a:p>
            <a:r>
              <a:rPr lang="hr-HR" dirty="0"/>
              <a:t>koje si mi dao od svijeta.</a:t>
            </a:r>
          </a:p>
          <a:p>
            <a:r>
              <a:rPr lang="hr-HR" dirty="0"/>
              <a:t>Tvoji bijahu, a ti ih meni dade</a:t>
            </a:r>
          </a:p>
          <a:p>
            <a:r>
              <a:rPr lang="hr-HR" dirty="0"/>
              <a:t>i riječ su tvoju sačuvali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693061" y="206062"/>
            <a:ext cx="445093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dirty="0"/>
              <a:t>7Sad upoznaše</a:t>
            </a:r>
          </a:p>
          <a:p>
            <a:pPr algn="r"/>
            <a:r>
              <a:rPr lang="hr-HR" dirty="0"/>
              <a:t>da je od tebe sve što si mi dao</a:t>
            </a:r>
          </a:p>
          <a:p>
            <a:pPr algn="r"/>
            <a:r>
              <a:rPr lang="hr-HR" dirty="0"/>
              <a:t>8jer riječi koje si mi dao</a:t>
            </a:r>
          </a:p>
          <a:p>
            <a:pPr algn="r"/>
            <a:r>
              <a:rPr lang="hr-HR" dirty="0"/>
              <a:t>njima predadoh</a:t>
            </a:r>
          </a:p>
          <a:p>
            <a:pPr algn="r"/>
            <a:r>
              <a:rPr lang="hr-HR" dirty="0"/>
              <a:t>i oni ih primiše</a:t>
            </a:r>
          </a:p>
          <a:p>
            <a:pPr algn="r"/>
            <a:r>
              <a:rPr lang="hr-HR" dirty="0"/>
              <a:t>i uistinu spoznaše da sam od tebe izišao</a:t>
            </a:r>
          </a:p>
          <a:p>
            <a:pPr algn="r"/>
            <a:r>
              <a:rPr lang="hr-HR" dirty="0"/>
              <a:t>te povjerovaše da si me ti poslao.</a:t>
            </a:r>
          </a:p>
          <a:p>
            <a:pPr algn="r"/>
            <a:r>
              <a:rPr lang="hr-HR" dirty="0"/>
              <a:t>9Ja za njih molim;</a:t>
            </a:r>
          </a:p>
          <a:p>
            <a:pPr algn="r"/>
            <a:r>
              <a:rPr lang="hr-HR" dirty="0"/>
              <a:t>ne molim za svijet,</a:t>
            </a:r>
          </a:p>
          <a:p>
            <a:pPr algn="r"/>
            <a:r>
              <a:rPr lang="hr-HR" dirty="0"/>
              <a:t>nego za one koje si mi dao</a:t>
            </a:r>
          </a:p>
          <a:p>
            <a:pPr algn="r"/>
            <a:r>
              <a:rPr lang="hr-HR" dirty="0"/>
              <a:t>jer su tvoji.</a:t>
            </a:r>
          </a:p>
          <a:p>
            <a:pPr algn="r"/>
            <a:r>
              <a:rPr lang="hr-HR" dirty="0"/>
              <a:t>10I sve moje tvoje je,</a:t>
            </a:r>
          </a:p>
          <a:p>
            <a:pPr algn="r"/>
            <a:r>
              <a:rPr lang="hr-HR" dirty="0"/>
              <a:t>i tvoje moje,</a:t>
            </a:r>
          </a:p>
          <a:p>
            <a:pPr algn="r"/>
            <a:r>
              <a:rPr lang="hr-HR" dirty="0"/>
              <a:t>i ja se proslavih u njima.</a:t>
            </a:r>
          </a:p>
          <a:p>
            <a:pPr algn="r"/>
            <a:r>
              <a:rPr lang="hr-HR" dirty="0"/>
              <a:t>11Ja više nisam u svijetu,</a:t>
            </a:r>
          </a:p>
          <a:p>
            <a:pPr algn="r"/>
            <a:r>
              <a:rPr lang="hr-HR" dirty="0"/>
              <a:t>no oni su u svijetu,</a:t>
            </a:r>
          </a:p>
          <a:p>
            <a:pPr algn="r"/>
            <a:r>
              <a:rPr lang="hr-HR" dirty="0"/>
              <a:t>a ja idem k tebi.</a:t>
            </a:r>
          </a:p>
          <a:p>
            <a:pPr algn="r"/>
            <a:r>
              <a:rPr lang="hr-HR" dirty="0"/>
              <a:t>Oče sveti,</a:t>
            </a:r>
          </a:p>
          <a:p>
            <a:pPr algn="r"/>
            <a:r>
              <a:rPr lang="hr-HR" dirty="0"/>
              <a:t>sačuvaj ih u svom imenu</a:t>
            </a:r>
          </a:p>
          <a:p>
            <a:pPr algn="r"/>
            <a:r>
              <a:rPr lang="hr-HR" dirty="0"/>
              <a:t>koje si mi dao:</a:t>
            </a:r>
          </a:p>
          <a:p>
            <a:pPr algn="r"/>
            <a:r>
              <a:rPr lang="hr-HR" dirty="0"/>
              <a:t>da budu jedno kao i mi</a:t>
            </a:r>
            <a:r>
              <a:rPr lang="hr-HR" dirty="0" smtClean="0"/>
              <a:t>.</a:t>
            </a:r>
          </a:p>
          <a:p>
            <a:pPr algn="r"/>
            <a:r>
              <a:rPr lang="hr-HR" dirty="0" smtClean="0"/>
              <a:t>………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900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9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8" y="530152"/>
            <a:ext cx="4012698" cy="58539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151179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b="1" dirty="0"/>
              <a:t>Oče naš,</a:t>
            </a:r>
          </a:p>
          <a:p>
            <a:r>
              <a:rPr lang="hr-HR" sz="2800" b="1" dirty="0"/>
              <a:t>koji jesi na nebesima,</a:t>
            </a:r>
          </a:p>
          <a:p>
            <a:r>
              <a:rPr lang="hr-HR" sz="2800" b="1" dirty="0"/>
              <a:t>sveti se ime tvoje,</a:t>
            </a:r>
          </a:p>
          <a:p>
            <a:r>
              <a:rPr lang="hr-HR" sz="2800" b="1" dirty="0"/>
              <a:t>dođi kraljevstvo tvoje,</a:t>
            </a:r>
          </a:p>
          <a:p>
            <a:r>
              <a:rPr lang="hr-HR" sz="2800" b="1" dirty="0"/>
              <a:t>budi volja tvoja,</a:t>
            </a:r>
          </a:p>
          <a:p>
            <a:r>
              <a:rPr lang="hr-HR" sz="2800" b="1" dirty="0"/>
              <a:t>kako na nebu tako i na zemlji</a:t>
            </a:r>
            <a:r>
              <a:rPr lang="hr-HR" sz="2800" b="1" dirty="0" smtClean="0"/>
              <a:t>.</a:t>
            </a:r>
            <a:endParaRPr lang="hr-HR" sz="2800" b="1" dirty="0"/>
          </a:p>
          <a:p>
            <a:r>
              <a:rPr lang="hr-HR" sz="2800" b="1" dirty="0"/>
              <a:t>Kruh naš svagdanji daj nam danas,</a:t>
            </a:r>
          </a:p>
          <a:p>
            <a:r>
              <a:rPr lang="hr-HR" sz="2800" b="1" dirty="0"/>
              <a:t>i otpusti nama duge naše,</a:t>
            </a:r>
          </a:p>
          <a:p>
            <a:r>
              <a:rPr lang="hr-HR" sz="2800" b="1" dirty="0"/>
              <a:t>kako i mi otpuštamo dužnicima našim,</a:t>
            </a:r>
          </a:p>
          <a:p>
            <a:r>
              <a:rPr lang="hr-HR" sz="2800" b="1" dirty="0"/>
              <a:t>i ne uvedi nas u napast,</a:t>
            </a:r>
          </a:p>
          <a:p>
            <a:r>
              <a:rPr lang="hr-HR" sz="2800" b="1" dirty="0"/>
              <a:t>nego izbavi nas od zla.</a:t>
            </a:r>
          </a:p>
          <a:p>
            <a:r>
              <a:rPr lang="hr-HR" sz="2800" b="1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481977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765</Words>
  <Application>Microsoft Office PowerPoint</Application>
  <PresentationFormat>On-screen Show (4:3)</PresentationFormat>
  <Paragraphs>109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tomba</dc:creator>
  <cp:lastModifiedBy>tomba</cp:lastModifiedBy>
  <cp:revision>41</cp:revision>
  <dcterms:created xsi:type="dcterms:W3CDTF">2015-01-12T17:30:22Z</dcterms:created>
  <dcterms:modified xsi:type="dcterms:W3CDTF">2015-01-27T17:21:06Z</dcterms:modified>
</cp:coreProperties>
</file>